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6" r:id="rId24"/>
    <p:sldId id="287" r:id="rId25"/>
    <p:sldId id="279" r:id="rId26"/>
    <p:sldId id="280" r:id="rId27"/>
    <p:sldId id="283" r:id="rId28"/>
    <p:sldId id="284" r:id="rId2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0423D-7C36-4171-9E81-E421E0542BCA}" type="datetimeFigureOut">
              <a:rPr lang="es-SV" smtClean="0"/>
              <a:t>17/11/2019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2529-11D8-4EA6-8341-85D2207E51A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2022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desde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A342F-6737-47EF-AD0F-F82DE2BF236D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43E5A-A470-4815-97B7-A8297CAEB973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792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33D1-D01C-4EFB-B04B-34F1E4E0682D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656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C2579-1635-4614-9379-C07755C5984D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8356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6D7B-90FA-4486-9E24-5F371179284F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705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1E83-51FB-4264-B9DA-398348FA4BD1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937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34D7-8063-40C7-8BCA-DFD57BA44171}" type="datetime1">
              <a:rPr lang="es-SV" smtClean="0"/>
              <a:t>17/11/2019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8378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B6A-FF11-4BE5-8921-02B7579DC8C5}" type="datetime1">
              <a:rPr lang="es-SV" smtClean="0"/>
              <a:t>17/11/2019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235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C340-9881-4F1A-9F54-FA5369AC0D5F}" type="datetime1">
              <a:rPr lang="es-SV" smtClean="0"/>
              <a:t>17/11/2019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8845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75FF-779A-4036-8F25-C916CFD0EE46}" type="datetime1">
              <a:rPr lang="es-SV" smtClean="0"/>
              <a:t>17/11/2019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252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EEE0-11FF-4672-BB44-1390A01BABCF}" type="datetime1">
              <a:rPr lang="es-SV" smtClean="0"/>
              <a:t>17/11/2019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642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5031-DB79-4475-BBE7-0C35EFE2C3C9}" type="datetime1">
              <a:rPr lang="es-SV" smtClean="0"/>
              <a:t>17/11/2019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9472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9D18-0A14-4422-928B-6DC37AC7BF20}" type="datetime1">
              <a:rPr lang="es-SV" smtClean="0"/>
              <a:t>17/11/2019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PRN115/2019. Ing. Asencio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E65B-6E6F-4F95-B59F-2BE586F27E0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14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s-MX" dirty="0" smtClean="0"/>
              <a:t>CADENAS EN C#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PRN115/2019</a:t>
            </a:r>
          </a:p>
          <a:p>
            <a:r>
              <a:rPr lang="es-MX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ING. ASENCIO</a:t>
            </a:r>
            <a:endParaRPr lang="es-SV" sz="4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7918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Para comparar los valores de dos cadenas y determinar si una es menor, mayor o igual que otra se puede emplear el método </a:t>
            </a:r>
            <a:r>
              <a:rPr lang="es-ES" dirty="0" err="1" smtClean="0"/>
              <a:t>CompareTo</a:t>
            </a:r>
            <a:r>
              <a:rPr lang="es-ES" dirty="0" smtClean="0"/>
              <a:t>, su sintaxis es:</a:t>
            </a:r>
          </a:p>
          <a:p>
            <a:r>
              <a:rPr lang="es-ES" dirty="0" smtClean="0"/>
              <a:t> </a:t>
            </a:r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 smtClean="0"/>
              <a:t>CompareTo</a:t>
            </a:r>
            <a:r>
              <a:rPr lang="es-ES" dirty="0" smtClean="0"/>
              <a:t>(</a:t>
            </a:r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cad</a:t>
            </a:r>
            <a:r>
              <a:rPr lang="es-ES" dirty="0" smtClean="0"/>
              <a:t>)</a:t>
            </a:r>
          </a:p>
          <a:p>
            <a:r>
              <a:rPr lang="es-ES" dirty="0" smtClean="0"/>
              <a:t>Devuelve 0 cuando las cadenas son iguales;</a:t>
            </a:r>
          </a:p>
          <a:p>
            <a:r>
              <a:rPr lang="es-ES" dirty="0" smtClean="0"/>
              <a:t>Devuelve un número negativo si la cadena que invoca a </a:t>
            </a:r>
            <a:r>
              <a:rPr lang="es-ES" dirty="0" err="1" smtClean="0"/>
              <a:t>CompareTo</a:t>
            </a:r>
            <a:r>
              <a:rPr lang="es-ES" dirty="0" smtClean="0"/>
              <a:t> es menor que la cadena que se le pasa como argumento y</a:t>
            </a:r>
          </a:p>
          <a:p>
            <a:r>
              <a:rPr lang="es-ES" dirty="0" smtClean="0"/>
              <a:t>Devuelve un número positivo cuando la cadena que se le pasa como argumento es menor. </a:t>
            </a:r>
          </a:p>
          <a:p>
            <a:r>
              <a:rPr lang="es-ES" dirty="0" smtClean="0"/>
              <a:t>No distingue entre mayúsculas y minúsculas.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175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           </a:t>
            </a:r>
            <a:r>
              <a:rPr lang="es-ES" dirty="0" err="1" smtClean="0"/>
              <a:t>char</a:t>
            </a:r>
            <a:r>
              <a:rPr lang="es-ES" dirty="0" smtClean="0"/>
              <a:t>[] arr1= { 'J', 'u', '</a:t>
            </a:r>
            <a:r>
              <a:rPr lang="es-ES" dirty="0" err="1" smtClean="0"/>
              <a:t>a','n</a:t>
            </a:r>
            <a:r>
              <a:rPr lang="es-ES" dirty="0" smtClean="0"/>
              <a:t>'};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string</a:t>
            </a:r>
            <a:r>
              <a:rPr lang="es-ES" dirty="0" smtClean="0"/>
              <a:t> cad1 = new </a:t>
            </a:r>
            <a:r>
              <a:rPr lang="es-ES" dirty="0" err="1" smtClean="0"/>
              <a:t>string</a:t>
            </a:r>
            <a:r>
              <a:rPr lang="es-ES" dirty="0" smtClean="0"/>
              <a:t>(arr1);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char</a:t>
            </a:r>
            <a:r>
              <a:rPr lang="es-ES" dirty="0" smtClean="0"/>
              <a:t>[] arr2 = { 'J', 'u', 'a', '</a:t>
            </a:r>
            <a:r>
              <a:rPr lang="es-ES" dirty="0" err="1" smtClean="0"/>
              <a:t>n','a</a:t>
            </a:r>
            <a:r>
              <a:rPr lang="es-ES" dirty="0" smtClean="0"/>
              <a:t>' };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string</a:t>
            </a:r>
            <a:r>
              <a:rPr lang="es-ES" dirty="0" smtClean="0"/>
              <a:t> cad2 = new </a:t>
            </a:r>
            <a:r>
              <a:rPr lang="es-ES" dirty="0" err="1" smtClean="0"/>
              <a:t>string</a:t>
            </a:r>
            <a:r>
              <a:rPr lang="es-ES" dirty="0" smtClean="0"/>
              <a:t>(arr2);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("La cadena ");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if</a:t>
            </a:r>
            <a:r>
              <a:rPr lang="es-ES" dirty="0" smtClean="0"/>
              <a:t>(cad1.CompareTo(cad2)&lt;0)</a:t>
            </a:r>
          </a:p>
          <a:p>
            <a:r>
              <a:rPr lang="es-ES" dirty="0" smtClean="0"/>
              <a:t>    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es menor que {1} ", cad1, cad2);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else</a:t>
            </a:r>
            <a:endParaRPr lang="es-ES" dirty="0" smtClean="0"/>
          </a:p>
          <a:p>
            <a:r>
              <a:rPr lang="es-ES" dirty="0" smtClean="0"/>
              <a:t>                </a:t>
            </a:r>
            <a:r>
              <a:rPr lang="es-ES" dirty="0" err="1" smtClean="0"/>
              <a:t>if</a:t>
            </a:r>
            <a:r>
              <a:rPr lang="es-ES" dirty="0" smtClean="0"/>
              <a:t>(cad1.CompareTo(cad2) == 0)</a:t>
            </a:r>
          </a:p>
          <a:p>
            <a:r>
              <a:rPr lang="es-ES" dirty="0" smtClean="0"/>
              <a:t>        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es igual que {1} ", cad1, cad2);</a:t>
            </a:r>
          </a:p>
          <a:p>
            <a:r>
              <a:rPr lang="es-ES" dirty="0" smtClean="0"/>
              <a:t>                </a:t>
            </a:r>
            <a:r>
              <a:rPr lang="es-ES" dirty="0" err="1" smtClean="0"/>
              <a:t>else</a:t>
            </a:r>
            <a:endParaRPr lang="es-ES" dirty="0" smtClean="0"/>
          </a:p>
          <a:p>
            <a:r>
              <a:rPr lang="es-ES" dirty="0" smtClean="0"/>
              <a:t>    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es mayor que {1} ", cad1, cad2);</a:t>
            </a:r>
          </a:p>
          <a:p>
            <a:r>
              <a:rPr lang="es-ES" dirty="0" smtClean="0"/>
              <a:t>            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54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CONCATENACION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s-ES" dirty="0" smtClean="0"/>
              <a:t>Concatenar cadenas significa unir varias cadenas en una sola conservando el orden de los caracteres en cada una de ellas.</a:t>
            </a:r>
          </a:p>
          <a:p>
            <a:r>
              <a:rPr lang="es-ES" dirty="0" smtClean="0"/>
              <a:t>En C# es posible concatenar cadenas usando tanto el operador + como el método </a:t>
            </a:r>
            <a:r>
              <a:rPr lang="es-ES" dirty="0" err="1" smtClean="0"/>
              <a:t>concat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Ejemplo con operador + :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026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           </a:t>
            </a:r>
            <a:r>
              <a:rPr lang="es-ES" dirty="0" err="1" smtClean="0"/>
              <a:t>char</a:t>
            </a:r>
            <a:r>
              <a:rPr lang="es-ES" dirty="0" smtClean="0"/>
              <a:t>[] </a:t>
            </a:r>
            <a:r>
              <a:rPr lang="es-ES" dirty="0" err="1" smtClean="0"/>
              <a:t>arr</a:t>
            </a:r>
            <a:r>
              <a:rPr lang="es-ES" dirty="0" smtClean="0"/>
              <a:t> = { '5', ' ', '+', ' ', '7' };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string</a:t>
            </a:r>
            <a:r>
              <a:rPr lang="es-ES" dirty="0" smtClean="0"/>
              <a:t> cad1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string</a:t>
            </a:r>
            <a:r>
              <a:rPr lang="es-ES" dirty="0" smtClean="0"/>
              <a:t> cad2 =  " = ";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operacion</a:t>
            </a:r>
            <a:r>
              <a:rPr lang="es-ES" dirty="0" smtClean="0"/>
              <a:t> = cad1 + cad2;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</a:t>
            </a:r>
            <a:r>
              <a:rPr lang="es-ES" dirty="0" err="1" smtClean="0"/>
              <a:t>operacion</a:t>
            </a:r>
            <a:r>
              <a:rPr lang="es-ES" dirty="0" smtClean="0"/>
              <a:t>);</a:t>
            </a:r>
          </a:p>
          <a:p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       // La salida es 5 + 7 =</a:t>
            </a:r>
          </a:p>
          <a:p>
            <a:r>
              <a:rPr lang="es-ES" dirty="0" smtClean="0"/>
              <a:t>            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0609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char</a:t>
            </a:r>
            <a:r>
              <a:rPr lang="es-ES" dirty="0" smtClean="0"/>
              <a:t>[] </a:t>
            </a:r>
            <a:r>
              <a:rPr lang="es-ES" dirty="0" err="1" smtClean="0"/>
              <a:t>arr</a:t>
            </a:r>
            <a:r>
              <a:rPr lang="es-ES" dirty="0" smtClean="0"/>
              <a:t> = { 'U', 'n', 'a', ' ', 'c', 'a', 'd', 'e', 'n', 'a' };</a:t>
            </a:r>
          </a:p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string</a:t>
            </a:r>
            <a:r>
              <a:rPr lang="es-ES" dirty="0" smtClean="0"/>
              <a:t> regla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pPr>
              <a:buNone/>
            </a:pPr>
            <a:r>
              <a:rPr lang="es-ES" dirty="0" smtClean="0"/>
              <a:t>   regla = regla + " puede contener </a:t>
            </a:r>
            <a:r>
              <a:rPr lang="es-ES" dirty="0" err="1" smtClean="0"/>
              <a:t>numeros</a:t>
            </a:r>
            <a:r>
              <a:rPr lang="es-ES" dirty="0" smtClean="0"/>
              <a:t>";</a:t>
            </a:r>
          </a:p>
          <a:p>
            <a:pPr>
              <a:buNone/>
            </a:pPr>
            <a:r>
              <a:rPr lang="es-ES" dirty="0" smtClean="0"/>
              <a:t>   </a:t>
            </a:r>
            <a:r>
              <a:rPr lang="es-ES" dirty="0" err="1" smtClean="0"/>
              <a:t>Console.WriteLine</a:t>
            </a:r>
            <a:r>
              <a:rPr lang="es-ES" dirty="0" smtClean="0"/>
              <a:t>(regla);</a:t>
            </a:r>
          </a:p>
          <a:p>
            <a:pPr>
              <a:buNone/>
            </a:pPr>
            <a:r>
              <a:rPr lang="es-ES" dirty="0" smtClean="0"/>
              <a:t>  </a:t>
            </a:r>
          </a:p>
          <a:p>
            <a:pPr>
              <a:buNone/>
            </a:pPr>
            <a:r>
              <a:rPr lang="es-ES" dirty="0" smtClean="0"/>
              <a:t>  OJO:      </a:t>
            </a:r>
          </a:p>
          <a:p>
            <a:pPr>
              <a:buNone/>
            </a:pPr>
            <a:r>
              <a:rPr lang="es-ES" dirty="0" smtClean="0"/>
              <a:t>   Estas sentencias no cambian la cadena original, sino que C# adquiere una nueva zona de memoria para la nueva cadena. Copia la antigua en la nueva y añade la nueva parte, la referencia regla ahora apunta hacia la nueva cadena, la vieja cadena queda disponible para la recolección de basura.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35238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CONCATENACION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Ejemplo con el método </a:t>
            </a:r>
            <a:r>
              <a:rPr lang="es-ES" dirty="0" err="1" smtClean="0"/>
              <a:t>concat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char</a:t>
            </a:r>
            <a:r>
              <a:rPr lang="es-ES" dirty="0" smtClean="0"/>
              <a:t>[] </a:t>
            </a:r>
            <a:r>
              <a:rPr lang="es-ES" dirty="0" err="1" smtClean="0"/>
              <a:t>arr</a:t>
            </a:r>
            <a:r>
              <a:rPr lang="es-ES" dirty="0" smtClean="0"/>
              <a:t> = { '5', ' ', '+', ' ', '7' };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cad1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cad2 = " = ";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operacion</a:t>
            </a:r>
            <a:r>
              <a:rPr lang="es-ES" dirty="0" smtClean="0"/>
              <a:t> = </a:t>
            </a:r>
            <a:r>
              <a:rPr lang="es-ES" dirty="0" err="1" smtClean="0"/>
              <a:t>string.Concat</a:t>
            </a:r>
            <a:r>
              <a:rPr lang="es-ES" dirty="0" smtClean="0"/>
              <a:t>(cad1 , cad2);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</a:t>
            </a:r>
            <a:r>
              <a:rPr lang="es-ES" dirty="0" err="1" smtClean="0"/>
              <a:t>operacion</a:t>
            </a:r>
            <a:r>
              <a:rPr lang="es-ES" dirty="0" smtClean="0"/>
              <a:t>); // 5 + 7 =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632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CONVERSION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Podemos convertir cadenas de caracteres a números, y viceversa; para ello empleamos los métodos de la clase </a:t>
            </a:r>
            <a:r>
              <a:rPr lang="es-ES" dirty="0" err="1" smtClean="0"/>
              <a:t>Convert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int</a:t>
            </a:r>
            <a:r>
              <a:rPr lang="es-ES" dirty="0" smtClean="0"/>
              <a:t>  x = 57 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 y = </a:t>
            </a:r>
            <a:r>
              <a:rPr lang="es-ES" dirty="0" err="1" smtClean="0"/>
              <a:t>Convert.ToString</a:t>
            </a:r>
            <a:r>
              <a:rPr lang="es-ES" dirty="0" smtClean="0"/>
              <a:t>(x); 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(y);</a:t>
            </a:r>
          </a:p>
          <a:p>
            <a:endParaRPr lang="es-ES" dirty="0" smtClean="0"/>
          </a:p>
          <a:p>
            <a:r>
              <a:rPr lang="es-ES" dirty="0" err="1" smtClean="0"/>
              <a:t>string</a:t>
            </a:r>
            <a:r>
              <a:rPr lang="es-ES" dirty="0" smtClean="0"/>
              <a:t>  a = "123";</a:t>
            </a:r>
          </a:p>
          <a:p>
            <a:r>
              <a:rPr lang="es-ES" dirty="0" err="1" smtClean="0"/>
              <a:t>int</a:t>
            </a:r>
            <a:r>
              <a:rPr lang="es-ES" dirty="0" smtClean="0"/>
              <a:t> n = Convert.ToInt32(a);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(n);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8768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CONVERSION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Para hacer conversiones entre </a:t>
            </a:r>
            <a:r>
              <a:rPr lang="es-ES" dirty="0" err="1" smtClean="0"/>
              <a:t>char</a:t>
            </a:r>
            <a:r>
              <a:rPr lang="es-ES" dirty="0" smtClean="0"/>
              <a:t> y </a:t>
            </a:r>
            <a:r>
              <a:rPr lang="es-ES" dirty="0" err="1" smtClean="0"/>
              <a:t>string</a:t>
            </a:r>
            <a:r>
              <a:rPr lang="es-ES" dirty="0" smtClean="0"/>
              <a:t> podemos usar esta instrucción:</a:t>
            </a:r>
          </a:p>
          <a:p>
            <a:endParaRPr lang="es-ES" dirty="0" smtClean="0"/>
          </a:p>
          <a:p>
            <a:r>
              <a:rPr lang="es-ES" dirty="0" err="1" smtClean="0"/>
              <a:t>char</a:t>
            </a:r>
            <a:r>
              <a:rPr lang="es-ES" dirty="0" smtClean="0"/>
              <a:t> letra = </a:t>
            </a:r>
            <a:r>
              <a:rPr lang="es-ES" dirty="0" err="1" smtClean="0"/>
              <a:t>Convert.ToChar</a:t>
            </a:r>
            <a:r>
              <a:rPr lang="es-ES" dirty="0" smtClean="0"/>
              <a:t>("x");</a:t>
            </a:r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cad</a:t>
            </a:r>
            <a:r>
              <a:rPr lang="es-ES" dirty="0" smtClean="0"/>
              <a:t> = </a:t>
            </a:r>
            <a:r>
              <a:rPr lang="es-ES" dirty="0" err="1" smtClean="0"/>
              <a:t>Convert.ToString</a:t>
            </a:r>
            <a:r>
              <a:rPr lang="es-ES" dirty="0" smtClean="0"/>
              <a:t>('a');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("{0}  {1}",  letra, </a:t>
            </a:r>
            <a:r>
              <a:rPr lang="es-ES" dirty="0" err="1" smtClean="0"/>
              <a:t>cad</a:t>
            </a:r>
            <a:r>
              <a:rPr lang="es-ES" dirty="0" smtClean="0"/>
              <a:t>);</a:t>
            </a:r>
          </a:p>
          <a:p>
            <a:endParaRPr lang="es-ES" dirty="0" smtClean="0"/>
          </a:p>
          <a:p>
            <a:r>
              <a:rPr lang="es-ES" dirty="0" smtClean="0"/>
              <a:t>Ejemplo de aplicación: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23275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           </a:t>
            </a:r>
            <a:r>
              <a:rPr lang="es-ES" dirty="0" err="1" smtClean="0"/>
              <a:t>string</a:t>
            </a:r>
            <a:r>
              <a:rPr lang="es-ES" dirty="0" smtClean="0"/>
              <a:t> fecha = "31/12/2016";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char</a:t>
            </a:r>
            <a:r>
              <a:rPr lang="es-ES" dirty="0" smtClean="0"/>
              <a:t>[ ] v = new </a:t>
            </a:r>
            <a:r>
              <a:rPr lang="es-ES" dirty="0" err="1" smtClean="0"/>
              <a:t>char</a:t>
            </a:r>
            <a:r>
              <a:rPr lang="es-ES" dirty="0" smtClean="0"/>
              <a:t> [ </a:t>
            </a:r>
            <a:r>
              <a:rPr lang="es-ES" dirty="0" err="1" smtClean="0"/>
              <a:t>fecha.Length</a:t>
            </a:r>
            <a:r>
              <a:rPr lang="es-ES" dirty="0" smtClean="0"/>
              <a:t> ] 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("Original: ") ;</a:t>
            </a:r>
          </a:p>
          <a:p>
            <a:r>
              <a:rPr lang="es-ES" dirty="0" smtClean="0"/>
              <a:t>            </a:t>
            </a:r>
            <a:r>
              <a:rPr lang="es-ES" dirty="0" err="1" smtClean="0"/>
              <a:t>for</a:t>
            </a:r>
            <a:r>
              <a:rPr lang="es-ES" dirty="0" smtClean="0"/>
              <a:t> (</a:t>
            </a:r>
            <a:r>
              <a:rPr lang="es-ES" dirty="0" err="1" smtClean="0"/>
              <a:t>int</a:t>
            </a:r>
            <a:r>
              <a:rPr lang="es-ES" dirty="0" smtClean="0"/>
              <a:t> i = 0 ; i &lt; </a:t>
            </a:r>
            <a:r>
              <a:rPr lang="es-ES" dirty="0" err="1" smtClean="0"/>
              <a:t>fecha.Length</a:t>
            </a:r>
            <a:r>
              <a:rPr lang="es-ES" dirty="0" smtClean="0"/>
              <a:t> ; i++)</a:t>
            </a:r>
          </a:p>
          <a:p>
            <a:r>
              <a:rPr lang="es-ES" dirty="0" smtClean="0"/>
              <a:t>            {</a:t>
            </a:r>
          </a:p>
          <a:p>
            <a:r>
              <a:rPr lang="es-ES" dirty="0" smtClean="0"/>
              <a:t>                v[ i ] = </a:t>
            </a:r>
            <a:r>
              <a:rPr lang="es-ES" dirty="0" err="1" smtClean="0"/>
              <a:t>Convert.ToChar</a:t>
            </a:r>
            <a:r>
              <a:rPr lang="es-ES" dirty="0" smtClean="0"/>
              <a:t>( fecha[ i ] ) ;</a:t>
            </a:r>
          </a:p>
          <a:p>
            <a:r>
              <a:rPr lang="es-ES" dirty="0" smtClean="0"/>
              <a:t>                </a:t>
            </a:r>
            <a:r>
              <a:rPr lang="es-ES" dirty="0" err="1" smtClean="0"/>
              <a:t>Console.Write</a:t>
            </a:r>
            <a:r>
              <a:rPr lang="es-ES" dirty="0" smtClean="0"/>
              <a:t>(v[ i ]) ;</a:t>
            </a:r>
          </a:p>
          <a:p>
            <a:r>
              <a:rPr lang="es-ES" dirty="0" smtClean="0"/>
              <a:t>            }</a:t>
            </a:r>
          </a:p>
          <a:p>
            <a:endParaRPr lang="es-ES" dirty="0" smtClean="0"/>
          </a:p>
          <a:p>
            <a:r>
              <a:rPr lang="es-ES" dirty="0" smtClean="0"/>
              <a:t>   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("\</a:t>
            </a:r>
            <a:r>
              <a:rPr lang="es-ES" dirty="0" err="1" smtClean="0"/>
              <a:t>nModificado</a:t>
            </a:r>
            <a:r>
              <a:rPr lang="es-ES" dirty="0" smtClean="0"/>
              <a:t>: ") ;</a:t>
            </a:r>
          </a:p>
          <a:p>
            <a:r>
              <a:rPr lang="nn-NO" dirty="0" smtClean="0"/>
              <a:t>            for (int i = 0 ; i &lt; v.Length ; i++)</a:t>
            </a:r>
          </a:p>
          <a:p>
            <a:r>
              <a:rPr lang="es-ES" dirty="0" smtClean="0"/>
              <a:t>            {</a:t>
            </a:r>
          </a:p>
          <a:p>
            <a:r>
              <a:rPr lang="es-ES" dirty="0" smtClean="0"/>
              <a:t>                </a:t>
            </a:r>
            <a:r>
              <a:rPr lang="es-ES" dirty="0" err="1" smtClean="0"/>
              <a:t>if</a:t>
            </a:r>
            <a:r>
              <a:rPr lang="es-ES" dirty="0" smtClean="0"/>
              <a:t> (v[ i ] == ‘ / ')</a:t>
            </a:r>
          </a:p>
          <a:p>
            <a:r>
              <a:rPr lang="es-ES" dirty="0" smtClean="0"/>
              <a:t>                    v[ i ] = ‘ - ‘ ;</a:t>
            </a:r>
          </a:p>
          <a:p>
            <a:r>
              <a:rPr lang="es-ES" dirty="0" smtClean="0"/>
              <a:t>                    </a:t>
            </a:r>
            <a:r>
              <a:rPr lang="es-ES" dirty="0" err="1" smtClean="0"/>
              <a:t>Console.Write</a:t>
            </a:r>
            <a:r>
              <a:rPr lang="es-ES" dirty="0" smtClean="0"/>
              <a:t>(v[ i ]) ;</a:t>
            </a:r>
          </a:p>
          <a:p>
            <a:r>
              <a:rPr lang="es-ES" dirty="0" smtClean="0"/>
              <a:t>            }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08787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CORRECCION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Los métodos para modificar cadenas de caracteres, en realidad crean una nueva cadena, en vez de modificar la original. Algunos de ellos:</a:t>
            </a:r>
          </a:p>
          <a:p>
            <a:r>
              <a:rPr lang="es-ES" b="1" dirty="0" err="1" smtClean="0"/>
              <a:t>ToLower</a:t>
            </a:r>
            <a:endParaRPr lang="es-ES" dirty="0" smtClean="0"/>
          </a:p>
          <a:p>
            <a:r>
              <a:rPr lang="es-ES" dirty="0" smtClean="0"/>
              <a:t>El método </a:t>
            </a:r>
            <a:r>
              <a:rPr lang="es-ES" b="1" dirty="0" err="1" smtClean="0"/>
              <a:t>ToLower</a:t>
            </a:r>
            <a:r>
              <a:rPr lang="es-ES" dirty="0" smtClean="0"/>
              <a:t> convierte cualquier letra mayúscula que se encuentre en una cadena en letra minúscula. En el siguiente ejemplo:</a:t>
            </a:r>
          </a:p>
          <a:p>
            <a:endParaRPr lang="es-ES" dirty="0" smtClean="0"/>
          </a:p>
          <a:p>
            <a:r>
              <a:rPr lang="es-ES" i="1" dirty="0" smtClean="0"/>
              <a:t>cadena1 = “Esta Es Una Prueba"; </a:t>
            </a:r>
            <a:endParaRPr lang="es-ES" dirty="0" smtClean="0"/>
          </a:p>
          <a:p>
            <a:r>
              <a:rPr lang="es-ES" i="1" dirty="0" smtClean="0"/>
              <a:t>Cadena2 = cadena1.ToLower( ); </a:t>
            </a:r>
            <a:endParaRPr lang="es-ES" dirty="0" smtClean="0"/>
          </a:p>
          <a:p>
            <a:r>
              <a:rPr lang="es-ES" dirty="0" smtClean="0"/>
              <a:t>Coloca la cadena “esta es una prueba" en cadena2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854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s-ES" dirty="0" smtClean="0"/>
              <a:t>LAS CADENAS EN C#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es-ES" dirty="0" smtClean="0"/>
              <a:t>Las cadenas, </a:t>
            </a:r>
            <a:r>
              <a:rPr lang="es-ES" dirty="0" err="1" smtClean="0"/>
              <a:t>string</a:t>
            </a:r>
            <a:r>
              <a:rPr lang="es-ES" dirty="0" smtClean="0"/>
              <a:t>, de C# no son, simplemente, un conjunto de caracteres contiguos en memoria, como en otros lenguajes, sino que son instancias de la clase </a:t>
            </a:r>
            <a:r>
              <a:rPr lang="es-ES" dirty="0" err="1" smtClean="0"/>
              <a:t>String</a:t>
            </a:r>
            <a:r>
              <a:rPr lang="es-ES" dirty="0" smtClean="0"/>
              <a:t>.</a:t>
            </a:r>
          </a:p>
          <a:p>
            <a:r>
              <a:rPr lang="es-ES" dirty="0" smtClean="0"/>
              <a:t>Existen dos formas de crear una cadena en C#, mediante un literal y mediante el empleo de un constructor explicito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2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CORRECCION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 err="1" smtClean="0"/>
              <a:t>ToUpper</a:t>
            </a:r>
            <a:endParaRPr lang="es-ES" b="1" dirty="0" smtClean="0"/>
          </a:p>
          <a:p>
            <a:r>
              <a:rPr lang="es-ES" dirty="0" smtClean="0"/>
              <a:t> El método </a:t>
            </a:r>
            <a:r>
              <a:rPr lang="es-ES" b="1" dirty="0" err="1" smtClean="0"/>
              <a:t>ToUpper</a:t>
            </a:r>
            <a:r>
              <a:rPr lang="es-ES" dirty="0" smtClean="0"/>
              <a:t> realiza una operación similar a la de </a:t>
            </a:r>
            <a:r>
              <a:rPr lang="es-ES" dirty="0" err="1" smtClean="0"/>
              <a:t>ToLower</a:t>
            </a:r>
            <a:r>
              <a:rPr lang="es-ES" dirty="0" smtClean="0"/>
              <a:t>, pero cambia las letras minúsculas por sus equivalentes en mayúscula. En el siguiente ejemplo:</a:t>
            </a:r>
          </a:p>
          <a:p>
            <a:endParaRPr lang="es-ES" dirty="0" smtClean="0"/>
          </a:p>
          <a:p>
            <a:r>
              <a:rPr lang="es-ES" i="1" dirty="0" smtClean="0"/>
              <a:t>cadena1 = "C Sharp"; </a:t>
            </a:r>
            <a:endParaRPr lang="es-ES" dirty="0" smtClean="0"/>
          </a:p>
          <a:p>
            <a:r>
              <a:rPr lang="es-ES" i="1" dirty="0" smtClean="0"/>
              <a:t>cadena2 = cadena1.ToUpper( );</a:t>
            </a:r>
            <a:endParaRPr lang="es-ES" dirty="0" smtClean="0"/>
          </a:p>
          <a:p>
            <a:r>
              <a:rPr lang="es-ES" dirty="0" smtClean="0"/>
              <a:t> </a:t>
            </a:r>
          </a:p>
          <a:p>
            <a:r>
              <a:rPr lang="es-ES" dirty="0" smtClean="0"/>
              <a:t> cadena2 toma el valor "C SHARP".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79023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CORRECCION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92500"/>
          </a:bodyPr>
          <a:lstStyle/>
          <a:p>
            <a:r>
              <a:rPr lang="es-ES" b="1" dirty="0" err="1" smtClean="0"/>
              <a:t>Insert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Este método nos permite insertar caracteres en una posición específica de la cadena. Por ejemplo:</a:t>
            </a:r>
          </a:p>
          <a:p>
            <a:endParaRPr lang="es-ES" dirty="0" smtClean="0"/>
          </a:p>
          <a:p>
            <a:r>
              <a:rPr lang="es-ES" dirty="0" err="1" smtClean="0"/>
              <a:t>string</a:t>
            </a:r>
            <a:r>
              <a:rPr lang="es-ES" dirty="0" smtClean="0"/>
              <a:t> cadena1 = "Programación en C Sharp";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cadena2 = cadena1.Insert(16, "Visual ");</a:t>
            </a:r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Console.WriteLine</a:t>
            </a:r>
            <a:r>
              <a:rPr lang="es-ES" dirty="0" smtClean="0"/>
              <a:t>(cadena2);</a:t>
            </a:r>
            <a:r>
              <a:rPr lang="es-ES" i="1" dirty="0" smtClean="0"/>
              <a:t> </a:t>
            </a:r>
            <a:endParaRPr lang="es-ES" dirty="0" smtClean="0"/>
          </a:p>
          <a:p>
            <a:r>
              <a:rPr lang="es-ES" dirty="0" smtClean="0"/>
              <a:t>La impresión es "Programación en Visual C Sharp"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30867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CORRECCION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err="1" smtClean="0"/>
              <a:t>Trim</a:t>
            </a:r>
            <a:r>
              <a:rPr lang="es-ES" dirty="0" smtClean="0"/>
              <a:t> </a:t>
            </a:r>
          </a:p>
          <a:p>
            <a:r>
              <a:rPr lang="es-ES" dirty="0" smtClean="0"/>
              <a:t>El método </a:t>
            </a:r>
            <a:r>
              <a:rPr lang="es-ES" b="1" dirty="0" err="1" smtClean="0"/>
              <a:t>Trim</a:t>
            </a:r>
            <a:r>
              <a:rPr lang="es-ES" dirty="0" smtClean="0"/>
              <a:t> elimina espacios a ambos extremos de una cadena. Por ejemplo:</a:t>
            </a:r>
          </a:p>
          <a:p>
            <a:endParaRPr lang="es-ES" dirty="0" smtClean="0"/>
          </a:p>
          <a:p>
            <a:r>
              <a:rPr lang="es-ES" i="1" dirty="0" err="1" smtClean="0"/>
              <a:t>string</a:t>
            </a:r>
            <a:r>
              <a:rPr lang="es-ES" i="1" dirty="0" smtClean="0"/>
              <a:t> cadena1 = "  Informática ";</a:t>
            </a:r>
            <a:endParaRPr lang="es-ES" dirty="0" smtClean="0"/>
          </a:p>
          <a:p>
            <a:r>
              <a:rPr lang="es-ES" i="1" dirty="0" smtClean="0"/>
              <a:t> </a:t>
            </a:r>
            <a:r>
              <a:rPr lang="es-ES" i="1" dirty="0" err="1" smtClean="0"/>
              <a:t>string</a:t>
            </a:r>
            <a:r>
              <a:rPr lang="es-ES" i="1" dirty="0" smtClean="0"/>
              <a:t> cadena2 = cadena1.Trim( );</a:t>
            </a:r>
            <a:endParaRPr lang="es-ES" dirty="0" smtClean="0"/>
          </a:p>
          <a:p>
            <a:r>
              <a:rPr lang="es-ES" i="1" dirty="0" smtClean="0"/>
              <a:t> </a:t>
            </a:r>
            <a:r>
              <a:rPr lang="es-ES" dirty="0" err="1" smtClean="0"/>
              <a:t>Console.WriteLine</a:t>
            </a:r>
            <a:r>
              <a:rPr lang="es-ES" dirty="0" smtClean="0"/>
              <a:t>(cadena2);</a:t>
            </a:r>
            <a:r>
              <a:rPr lang="es-ES" i="1" dirty="0" smtClean="0"/>
              <a:t> </a:t>
            </a:r>
            <a:endParaRPr lang="es-ES" dirty="0" smtClean="0"/>
          </a:p>
          <a:p>
            <a:r>
              <a:rPr lang="es-ES" dirty="0" smtClean="0"/>
              <a:t>cadena2 se imprime como “</a:t>
            </a:r>
            <a:r>
              <a:rPr lang="es-ES" i="1" dirty="0" smtClean="0"/>
              <a:t>Informática</a:t>
            </a:r>
            <a:r>
              <a:rPr lang="es-ES" dirty="0" smtClean="0"/>
              <a:t>".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4835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CORRECCION DE CADENAS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Replace</a:t>
            </a:r>
            <a:endParaRPr lang="es-MX" dirty="0" smtClean="0"/>
          </a:p>
          <a:p>
            <a:r>
              <a:rPr lang="es-MX" dirty="0" err="1" smtClean="0"/>
              <a:t>Replace</a:t>
            </a:r>
            <a:r>
              <a:rPr lang="es-MX" dirty="0" smtClean="0"/>
              <a:t> devuelve una cadena resultante de reemplazar todas las apariciones de un carácter o cadena con un nuevo carácter o cadena.</a:t>
            </a:r>
          </a:p>
          <a:p>
            <a:endParaRPr lang="es-MX" dirty="0"/>
          </a:p>
          <a:p>
            <a:r>
              <a:rPr lang="es-MX" dirty="0" smtClean="0"/>
              <a:t>Ejemplo:</a:t>
            </a:r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62249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CORRECCION DE CADENAS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 dirty="0" smtClean="0"/>
          </a:p>
          <a:p>
            <a:endParaRPr lang="es-SV" dirty="0"/>
          </a:p>
          <a:p>
            <a:r>
              <a:rPr lang="es-SV" dirty="0" err="1" smtClean="0"/>
              <a:t>string</a:t>
            </a:r>
            <a:r>
              <a:rPr lang="es-SV" dirty="0" smtClean="0"/>
              <a:t> </a:t>
            </a:r>
            <a:r>
              <a:rPr lang="es-SV" dirty="0" err="1"/>
              <a:t>cad</a:t>
            </a:r>
            <a:r>
              <a:rPr lang="es-SV" dirty="0"/>
              <a:t> = "</a:t>
            </a:r>
            <a:r>
              <a:rPr lang="es-SV" dirty="0" smtClean="0"/>
              <a:t>31/12/2016“ ;</a:t>
            </a:r>
            <a:endParaRPr lang="es-SV" dirty="0"/>
          </a:p>
          <a:p>
            <a:r>
              <a:rPr lang="es-SV" dirty="0" err="1" smtClean="0"/>
              <a:t>string</a:t>
            </a:r>
            <a:r>
              <a:rPr lang="es-SV" dirty="0" smtClean="0"/>
              <a:t> </a:t>
            </a:r>
            <a:r>
              <a:rPr lang="es-SV" dirty="0"/>
              <a:t>nueva = </a:t>
            </a:r>
            <a:r>
              <a:rPr lang="es-SV" dirty="0" err="1"/>
              <a:t>cad.Replace</a:t>
            </a:r>
            <a:r>
              <a:rPr lang="es-SV" dirty="0" smtClean="0"/>
              <a:t>( ‘ / ‘ , ‘ - ') ;</a:t>
            </a:r>
            <a:endParaRPr lang="es-SV" dirty="0"/>
          </a:p>
          <a:p>
            <a:r>
              <a:rPr lang="es-SV" dirty="0" err="1" smtClean="0"/>
              <a:t>Console.WriteLine</a:t>
            </a:r>
            <a:r>
              <a:rPr lang="es-SV" dirty="0" smtClean="0"/>
              <a:t>(nueva) ;</a:t>
            </a:r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15343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CORRECCION DE CADENAS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Split</a:t>
            </a:r>
          </a:p>
          <a:p>
            <a:r>
              <a:rPr lang="es-MX" dirty="0" smtClean="0"/>
              <a:t>El método Split identifica las </a:t>
            </a:r>
            <a:r>
              <a:rPr lang="es-MX" dirty="0" err="1" smtClean="0"/>
              <a:t>subcadenas</a:t>
            </a:r>
            <a:r>
              <a:rPr lang="es-MX" dirty="0" smtClean="0"/>
              <a:t> existentes en una cadena </a:t>
            </a:r>
            <a:r>
              <a:rPr lang="es-MX" dirty="0" err="1" smtClean="0"/>
              <a:t>detimitada</a:t>
            </a:r>
            <a:r>
              <a:rPr lang="es-MX" dirty="0" smtClean="0"/>
              <a:t> por los caracteres especificados en un </a:t>
            </a:r>
            <a:r>
              <a:rPr lang="es-MX" dirty="0" err="1" smtClean="0"/>
              <a:t>array</a:t>
            </a:r>
            <a:r>
              <a:rPr lang="es-MX" dirty="0" smtClean="0"/>
              <a:t> y las devuelve a través de otro </a:t>
            </a:r>
            <a:r>
              <a:rPr lang="es-MX" dirty="0" err="1" smtClean="0"/>
              <a:t>array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Ejemplo:</a:t>
            </a:r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94693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CORRECCION DE CADENAS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es-SV" dirty="0" smtClean="0"/>
              <a:t>            </a:t>
            </a:r>
            <a:r>
              <a:rPr lang="es-SV" dirty="0" err="1" smtClean="0"/>
              <a:t>string</a:t>
            </a:r>
            <a:r>
              <a:rPr lang="es-SV" dirty="0" smtClean="0"/>
              <a:t> </a:t>
            </a:r>
            <a:r>
              <a:rPr lang="es-SV" dirty="0" err="1"/>
              <a:t>cad</a:t>
            </a:r>
            <a:r>
              <a:rPr lang="es-SV" dirty="0"/>
              <a:t> = "</a:t>
            </a:r>
            <a:r>
              <a:rPr lang="es-SV" dirty="0" smtClean="0"/>
              <a:t>31/12/2016“ ;</a:t>
            </a:r>
            <a:endParaRPr lang="es-SV" dirty="0"/>
          </a:p>
          <a:p>
            <a:r>
              <a:rPr lang="es-SV" dirty="0"/>
              <a:t>            </a:t>
            </a:r>
            <a:r>
              <a:rPr lang="es-SV" dirty="0" err="1"/>
              <a:t>char</a:t>
            </a:r>
            <a:r>
              <a:rPr lang="es-SV" dirty="0" smtClean="0"/>
              <a:t>[ ] </a:t>
            </a:r>
            <a:r>
              <a:rPr lang="es-SV" dirty="0"/>
              <a:t>delimitadores = { '/' </a:t>
            </a:r>
            <a:r>
              <a:rPr lang="es-SV" dirty="0" smtClean="0"/>
              <a:t>} ;</a:t>
            </a:r>
            <a:endParaRPr lang="es-SV" dirty="0"/>
          </a:p>
          <a:p>
            <a:r>
              <a:rPr lang="es-SV" dirty="0"/>
              <a:t>            </a:t>
            </a:r>
            <a:r>
              <a:rPr lang="es-SV" dirty="0" err="1"/>
              <a:t>string</a:t>
            </a:r>
            <a:r>
              <a:rPr lang="es-SV" dirty="0" smtClean="0"/>
              <a:t>[ ] </a:t>
            </a:r>
            <a:r>
              <a:rPr lang="es-SV" dirty="0" err="1"/>
              <a:t>subcad</a:t>
            </a:r>
            <a:r>
              <a:rPr lang="es-SV" dirty="0"/>
              <a:t> = </a:t>
            </a:r>
            <a:r>
              <a:rPr lang="es-SV" dirty="0" err="1"/>
              <a:t>cad.Split</a:t>
            </a:r>
            <a:r>
              <a:rPr lang="es-SV" dirty="0"/>
              <a:t>(delimitadores</a:t>
            </a:r>
            <a:r>
              <a:rPr lang="es-SV" dirty="0" smtClean="0"/>
              <a:t>) ;</a:t>
            </a:r>
            <a:endParaRPr lang="es-SV" dirty="0"/>
          </a:p>
          <a:p>
            <a:r>
              <a:rPr lang="nn-NO" dirty="0"/>
              <a:t>            for (int i = </a:t>
            </a:r>
            <a:r>
              <a:rPr lang="nn-NO" dirty="0" smtClean="0"/>
              <a:t>0 ; </a:t>
            </a:r>
            <a:r>
              <a:rPr lang="nn-NO" dirty="0"/>
              <a:t>i &lt; </a:t>
            </a:r>
            <a:r>
              <a:rPr lang="nn-NO" dirty="0" smtClean="0"/>
              <a:t>subcad.Length ; </a:t>
            </a:r>
            <a:r>
              <a:rPr lang="nn-NO" dirty="0"/>
              <a:t>i++)</a:t>
            </a:r>
          </a:p>
          <a:p>
            <a:r>
              <a:rPr lang="es-SV" dirty="0"/>
              <a:t>                </a:t>
            </a:r>
            <a:r>
              <a:rPr lang="es-SV" dirty="0" err="1"/>
              <a:t>Console.WriteLine</a:t>
            </a:r>
            <a:r>
              <a:rPr lang="es-SV" dirty="0"/>
              <a:t>(</a:t>
            </a:r>
            <a:r>
              <a:rPr lang="es-SV" dirty="0" err="1"/>
              <a:t>subcad</a:t>
            </a:r>
            <a:r>
              <a:rPr lang="es-SV" dirty="0" smtClean="0"/>
              <a:t>[ i ]);</a:t>
            </a:r>
            <a:endParaRPr lang="es-SV" dirty="0"/>
          </a:p>
          <a:p>
            <a:r>
              <a:rPr lang="es-SV" dirty="0"/>
              <a:t>            </a:t>
            </a:r>
            <a:r>
              <a:rPr lang="es-SV" dirty="0" err="1"/>
              <a:t>if</a:t>
            </a:r>
            <a:r>
              <a:rPr lang="es-SV" dirty="0"/>
              <a:t> (</a:t>
            </a:r>
            <a:r>
              <a:rPr lang="es-SV" dirty="0" err="1"/>
              <a:t>subcad</a:t>
            </a:r>
            <a:r>
              <a:rPr lang="es-SV" dirty="0"/>
              <a:t>[1] == "12")</a:t>
            </a:r>
          </a:p>
          <a:p>
            <a:r>
              <a:rPr lang="es-SV" dirty="0"/>
              <a:t>                </a:t>
            </a:r>
            <a:r>
              <a:rPr lang="es-SV" dirty="0" err="1"/>
              <a:t>subcad</a:t>
            </a:r>
            <a:r>
              <a:rPr lang="es-SV" dirty="0"/>
              <a:t>[1] = "Dic";</a:t>
            </a:r>
          </a:p>
          <a:p>
            <a:r>
              <a:rPr lang="nn-NO" dirty="0"/>
              <a:t>            for (int i = 0; i &lt; subcad.Length; i++)</a:t>
            </a:r>
          </a:p>
          <a:p>
            <a:r>
              <a:rPr lang="es-SV" dirty="0"/>
              <a:t>                </a:t>
            </a:r>
            <a:r>
              <a:rPr lang="es-SV" dirty="0" err="1"/>
              <a:t>Console.Write</a:t>
            </a:r>
            <a:r>
              <a:rPr lang="es-SV" dirty="0"/>
              <a:t>("{0}  ",</a:t>
            </a:r>
            <a:r>
              <a:rPr lang="es-SV" dirty="0" err="1"/>
              <a:t>subcad</a:t>
            </a:r>
            <a:r>
              <a:rPr lang="es-SV" dirty="0"/>
              <a:t>[i]);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80529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Dada </a:t>
            </a:r>
            <a:r>
              <a:rPr lang="es-SV" dirty="0"/>
              <a:t>una cadena inicializada con cualquier </a:t>
            </a:r>
            <a:r>
              <a:rPr lang="es-SV" dirty="0" smtClean="0"/>
              <a:t>frase. Imprima </a:t>
            </a:r>
            <a:r>
              <a:rPr lang="es-SV" dirty="0"/>
              <a:t>la frase en mayúsculas y la cantidad de "artículos" </a:t>
            </a:r>
            <a:r>
              <a:rPr lang="es-SV" dirty="0" smtClean="0"/>
              <a:t>(</a:t>
            </a:r>
            <a:r>
              <a:rPr lang="es-SV" dirty="0"/>
              <a:t>el, la o lo) encontrados en la frase.</a:t>
            </a:r>
          </a:p>
          <a:p>
            <a:r>
              <a:rPr lang="es-SV" dirty="0" smtClean="0"/>
              <a:t>Ej</a:t>
            </a:r>
            <a:r>
              <a:rPr lang="es-SV" dirty="0"/>
              <a:t>. salida “2 veces el,  3 veces la, 0 veces lo”*/</a:t>
            </a:r>
          </a:p>
          <a:p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1819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47500" lnSpcReduction="20000"/>
          </a:bodyPr>
          <a:lstStyle/>
          <a:p>
            <a:r>
              <a:rPr lang="es-SV" dirty="0"/>
              <a:t>/*40.Dada una cadena inicializada con cualquier texto</a:t>
            </a:r>
          </a:p>
          <a:p>
            <a:r>
              <a:rPr lang="es-SV" dirty="0"/>
              <a:t>            Imprima la frase en mayúsculas y la cantidad de "artículos" </a:t>
            </a:r>
          </a:p>
          <a:p>
            <a:r>
              <a:rPr lang="es-SV" dirty="0"/>
              <a:t>                (el, la o lo) encontrados en la frase.</a:t>
            </a:r>
          </a:p>
          <a:p>
            <a:r>
              <a:rPr lang="es-SV" dirty="0"/>
              <a:t>                Ej. salida “2 veces el,  3 veces la, 0 veces lo”*/</a:t>
            </a:r>
          </a:p>
          <a:p>
            <a:r>
              <a:rPr lang="es-SV" dirty="0"/>
              <a:t>            </a:t>
            </a:r>
            <a:r>
              <a:rPr lang="es-SV" dirty="0" err="1"/>
              <a:t>string</a:t>
            </a:r>
            <a:r>
              <a:rPr lang="es-SV" dirty="0"/>
              <a:t> cadena;</a:t>
            </a:r>
          </a:p>
          <a:p>
            <a:r>
              <a:rPr lang="es-SV" dirty="0"/>
              <a:t>            </a:t>
            </a:r>
            <a:r>
              <a:rPr lang="es-SV" dirty="0" err="1"/>
              <a:t>int</a:t>
            </a:r>
            <a:r>
              <a:rPr lang="es-SV" dirty="0"/>
              <a:t> el = 0, la = 0, lo = 0;</a:t>
            </a:r>
          </a:p>
          <a:p>
            <a:r>
              <a:rPr lang="es-SV" dirty="0"/>
              <a:t>            </a:t>
            </a:r>
            <a:r>
              <a:rPr lang="es-SV" dirty="0" err="1"/>
              <a:t>Console.WriteLine</a:t>
            </a:r>
            <a:r>
              <a:rPr lang="es-SV" dirty="0"/>
              <a:t>("Digite una frase");</a:t>
            </a:r>
          </a:p>
          <a:p>
            <a:r>
              <a:rPr lang="es-SV" dirty="0"/>
              <a:t>            cadena = </a:t>
            </a:r>
            <a:r>
              <a:rPr lang="es-SV" dirty="0" err="1"/>
              <a:t>Console.ReadLine</a:t>
            </a:r>
            <a:r>
              <a:rPr lang="es-SV" dirty="0"/>
              <a:t>();</a:t>
            </a:r>
          </a:p>
          <a:p>
            <a:r>
              <a:rPr lang="es-SV" dirty="0"/>
              <a:t>            </a:t>
            </a:r>
            <a:r>
              <a:rPr lang="es-SV" dirty="0" err="1"/>
              <a:t>string</a:t>
            </a:r>
            <a:r>
              <a:rPr lang="es-SV" dirty="0"/>
              <a:t> cadena1 = </a:t>
            </a:r>
            <a:r>
              <a:rPr lang="es-SV" dirty="0" err="1"/>
              <a:t>cadena.ToUpper</a:t>
            </a:r>
            <a:r>
              <a:rPr lang="es-SV" dirty="0"/>
              <a:t>();</a:t>
            </a:r>
          </a:p>
          <a:p>
            <a:r>
              <a:rPr lang="es-SV" dirty="0"/>
              <a:t>            </a:t>
            </a:r>
            <a:r>
              <a:rPr lang="es-SV" dirty="0" err="1"/>
              <a:t>Console.WriteLine</a:t>
            </a:r>
            <a:r>
              <a:rPr lang="es-SV" dirty="0"/>
              <a:t>(cadena1);</a:t>
            </a:r>
          </a:p>
          <a:p>
            <a:r>
              <a:rPr lang="es-SV" dirty="0"/>
              <a:t>            </a:t>
            </a:r>
            <a:r>
              <a:rPr lang="es-SV" dirty="0" err="1"/>
              <a:t>char</a:t>
            </a:r>
            <a:r>
              <a:rPr lang="es-SV" dirty="0"/>
              <a:t>[] delimitadores = { ' ' };</a:t>
            </a:r>
          </a:p>
          <a:p>
            <a:r>
              <a:rPr lang="es-SV" dirty="0"/>
              <a:t>            </a:t>
            </a:r>
            <a:r>
              <a:rPr lang="es-SV" dirty="0" err="1"/>
              <a:t>string</a:t>
            </a:r>
            <a:r>
              <a:rPr lang="es-SV" dirty="0"/>
              <a:t>[] </a:t>
            </a:r>
            <a:r>
              <a:rPr lang="es-SV" dirty="0" err="1"/>
              <a:t>subcad</a:t>
            </a:r>
            <a:r>
              <a:rPr lang="es-SV" dirty="0"/>
              <a:t> = cadena1.Split(delimitadores);</a:t>
            </a:r>
          </a:p>
          <a:p>
            <a:r>
              <a:rPr lang="nn-NO" dirty="0"/>
              <a:t>            for (int i = 0; i &lt; subcad.Length; i++)</a:t>
            </a:r>
          </a:p>
          <a:p>
            <a:r>
              <a:rPr lang="es-SV" dirty="0"/>
              <a:t>            {</a:t>
            </a:r>
          </a:p>
          <a:p>
            <a:r>
              <a:rPr lang="es-SV" dirty="0"/>
              <a:t>                //</a:t>
            </a:r>
            <a:r>
              <a:rPr lang="es-SV" dirty="0" err="1"/>
              <a:t>Console.WriteLine</a:t>
            </a:r>
            <a:r>
              <a:rPr lang="es-SV" dirty="0"/>
              <a:t>(</a:t>
            </a:r>
            <a:r>
              <a:rPr lang="es-SV" dirty="0" err="1"/>
              <a:t>subcad</a:t>
            </a:r>
            <a:r>
              <a:rPr lang="es-SV" dirty="0"/>
              <a:t>[i]);</a:t>
            </a:r>
          </a:p>
          <a:p>
            <a:r>
              <a:rPr lang="es-SV" dirty="0"/>
              <a:t>                </a:t>
            </a:r>
            <a:r>
              <a:rPr lang="es-SV" dirty="0" err="1"/>
              <a:t>if</a:t>
            </a:r>
            <a:r>
              <a:rPr lang="es-SV" dirty="0"/>
              <a:t> (</a:t>
            </a:r>
            <a:r>
              <a:rPr lang="es-SV" dirty="0" err="1"/>
              <a:t>subcad</a:t>
            </a:r>
            <a:r>
              <a:rPr lang="es-SV" dirty="0"/>
              <a:t>[i] == "EL")</a:t>
            </a:r>
          </a:p>
          <a:p>
            <a:r>
              <a:rPr lang="es-SV" dirty="0"/>
              <a:t>                    el++;</a:t>
            </a:r>
          </a:p>
          <a:p>
            <a:r>
              <a:rPr lang="es-SV" dirty="0"/>
              <a:t>                </a:t>
            </a:r>
            <a:r>
              <a:rPr lang="es-SV" dirty="0" err="1"/>
              <a:t>else</a:t>
            </a:r>
            <a:endParaRPr lang="es-SV" dirty="0"/>
          </a:p>
          <a:p>
            <a:r>
              <a:rPr lang="es-SV" dirty="0"/>
              <a:t>                    </a:t>
            </a:r>
            <a:r>
              <a:rPr lang="es-SV" dirty="0" err="1"/>
              <a:t>if</a:t>
            </a:r>
            <a:r>
              <a:rPr lang="es-SV" dirty="0"/>
              <a:t> (</a:t>
            </a:r>
            <a:r>
              <a:rPr lang="es-SV" dirty="0" err="1"/>
              <a:t>subcad</a:t>
            </a:r>
            <a:r>
              <a:rPr lang="es-SV" dirty="0"/>
              <a:t>[i] == "LA")</a:t>
            </a:r>
          </a:p>
          <a:p>
            <a:r>
              <a:rPr lang="es-SV" dirty="0"/>
              <a:t>                    la++;</a:t>
            </a:r>
          </a:p>
          <a:p>
            <a:r>
              <a:rPr lang="es-SV" dirty="0"/>
              <a:t>                </a:t>
            </a:r>
            <a:r>
              <a:rPr lang="es-SV" dirty="0" err="1"/>
              <a:t>else</a:t>
            </a:r>
            <a:endParaRPr lang="es-SV" dirty="0"/>
          </a:p>
          <a:p>
            <a:r>
              <a:rPr lang="es-SV" dirty="0"/>
              <a:t>                    </a:t>
            </a:r>
            <a:r>
              <a:rPr lang="es-SV" dirty="0" err="1"/>
              <a:t>if</a:t>
            </a:r>
            <a:r>
              <a:rPr lang="es-SV" dirty="0"/>
              <a:t> (</a:t>
            </a:r>
            <a:r>
              <a:rPr lang="es-SV" dirty="0" err="1"/>
              <a:t>subcad</a:t>
            </a:r>
            <a:r>
              <a:rPr lang="es-SV" dirty="0"/>
              <a:t>[i] == "LO")</a:t>
            </a:r>
          </a:p>
          <a:p>
            <a:r>
              <a:rPr lang="es-SV" dirty="0"/>
              <a:t>                    lo++;</a:t>
            </a:r>
          </a:p>
          <a:p>
            <a:r>
              <a:rPr lang="es-SV" dirty="0"/>
              <a:t>                    }</a:t>
            </a:r>
          </a:p>
          <a:p>
            <a:r>
              <a:rPr lang="es-SV" dirty="0"/>
              <a:t>                </a:t>
            </a:r>
            <a:r>
              <a:rPr lang="es-SV" dirty="0" err="1"/>
              <a:t>Console.WriteLine</a:t>
            </a:r>
            <a:r>
              <a:rPr lang="es-SV" dirty="0"/>
              <a:t>("El articulo el se encuentra {0} veces ", el);</a:t>
            </a:r>
          </a:p>
          <a:p>
            <a:r>
              <a:rPr lang="es-SV" dirty="0"/>
              <a:t>                </a:t>
            </a:r>
            <a:r>
              <a:rPr lang="es-SV" dirty="0" err="1"/>
              <a:t>Console.WriteLine</a:t>
            </a:r>
            <a:r>
              <a:rPr lang="es-SV" dirty="0"/>
              <a:t>("El articulo la se encuentra {0} veces ", la);</a:t>
            </a:r>
          </a:p>
          <a:p>
            <a:r>
              <a:rPr lang="es-SV" dirty="0"/>
              <a:t>                </a:t>
            </a:r>
            <a:r>
              <a:rPr lang="es-SV" dirty="0" err="1"/>
              <a:t>Console.WriteLine</a:t>
            </a:r>
            <a:r>
              <a:rPr lang="es-SV" dirty="0"/>
              <a:t>("El articulo lo se encuentra {0} veces ", lo);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729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CREACION DE CADENAS EN C#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Para crear una cadena con un literal y asignarle una referencia puede emplearse una sentencia como la siguiente: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saludo = “Buenos días”;</a:t>
            </a:r>
          </a:p>
          <a:p>
            <a:endParaRPr lang="es-ES" dirty="0"/>
          </a:p>
          <a:p>
            <a:r>
              <a:rPr lang="es-ES" dirty="0" smtClean="0"/>
              <a:t>Creación </a:t>
            </a:r>
            <a:r>
              <a:rPr lang="es-ES" dirty="0" smtClean="0"/>
              <a:t>de una cadena mediante el empleo de un constructor explicito:</a:t>
            </a:r>
          </a:p>
          <a:p>
            <a:r>
              <a:rPr lang="pt-BR" dirty="0" smtClean="0"/>
              <a:t>char </a:t>
            </a:r>
            <a:r>
              <a:rPr lang="pt-BR" dirty="0" smtClean="0"/>
              <a:t>[ ] </a:t>
            </a:r>
            <a:r>
              <a:rPr lang="pt-BR" dirty="0" err="1" smtClean="0"/>
              <a:t>arr</a:t>
            </a:r>
            <a:r>
              <a:rPr lang="pt-BR" dirty="0" smtClean="0"/>
              <a:t> = { 'H' , 'o', 'l', 'a' };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saludo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(saludo);</a:t>
            </a:r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5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CREACION DE CADENAS EN C#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02942"/>
          </a:xfrm>
        </p:spPr>
        <p:txBody>
          <a:bodyPr>
            <a:normAutofit/>
          </a:bodyPr>
          <a:lstStyle/>
          <a:p>
            <a:r>
              <a:rPr lang="es-ES" dirty="0" smtClean="0"/>
              <a:t>Otros constructores </a:t>
            </a:r>
            <a:r>
              <a:rPr lang="es-ES" dirty="0" smtClean="0"/>
              <a:t>que posee la clase </a:t>
            </a:r>
            <a:r>
              <a:rPr lang="es-ES" dirty="0" err="1" smtClean="0"/>
              <a:t>String</a:t>
            </a:r>
            <a:r>
              <a:rPr lang="es-ES" dirty="0" smtClean="0"/>
              <a:t>, </a:t>
            </a:r>
            <a:r>
              <a:rPr lang="es-ES" dirty="0" smtClean="0"/>
              <a:t>son:</a:t>
            </a:r>
            <a:endParaRPr lang="es-ES" dirty="0" smtClean="0"/>
          </a:p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( </a:t>
            </a:r>
            <a:r>
              <a:rPr lang="es-ES" dirty="0" err="1" smtClean="0"/>
              <a:t>char</a:t>
            </a:r>
            <a:r>
              <a:rPr lang="es-ES" dirty="0" smtClean="0"/>
              <a:t> c , </a:t>
            </a:r>
            <a:r>
              <a:rPr lang="es-ES" dirty="0" err="1" smtClean="0"/>
              <a:t>int</a:t>
            </a:r>
            <a:r>
              <a:rPr lang="es-ES" dirty="0" smtClean="0"/>
              <a:t> cuantos )</a:t>
            </a:r>
          </a:p>
          <a:p>
            <a:r>
              <a:rPr lang="es-ES" dirty="0" smtClean="0"/>
              <a:t>Crea un </a:t>
            </a:r>
            <a:r>
              <a:rPr lang="es-ES" dirty="0" err="1" smtClean="0"/>
              <a:t>String</a:t>
            </a:r>
            <a:r>
              <a:rPr lang="es-ES" dirty="0" smtClean="0"/>
              <a:t> con el carácter especificado como parámetro repetido un cierto número de veces. Ejemplo:</a:t>
            </a:r>
          </a:p>
          <a:p>
            <a:r>
              <a:rPr lang="es-ES" dirty="0" err="1" smtClean="0"/>
              <a:t>char</a:t>
            </a:r>
            <a:r>
              <a:rPr lang="es-ES" dirty="0" smtClean="0"/>
              <a:t> </a:t>
            </a:r>
            <a:r>
              <a:rPr lang="es-ES" dirty="0" err="1" smtClean="0"/>
              <a:t>caracter</a:t>
            </a:r>
            <a:r>
              <a:rPr lang="es-ES" dirty="0" smtClean="0"/>
              <a:t> = '/ ';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repeticion</a:t>
            </a:r>
            <a:r>
              <a:rPr lang="es-ES" dirty="0" smtClean="0"/>
              <a:t> = new </a:t>
            </a:r>
            <a:r>
              <a:rPr lang="es-ES" dirty="0" err="1" smtClean="0"/>
              <a:t>string</a:t>
            </a:r>
            <a:r>
              <a:rPr lang="es-ES" dirty="0" smtClean="0"/>
              <a:t>(caracter,10);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</a:t>
            </a:r>
            <a:r>
              <a:rPr lang="es-ES" dirty="0" err="1" smtClean="0"/>
              <a:t>repeticion</a:t>
            </a:r>
            <a:r>
              <a:rPr lang="es-ES" dirty="0" smtClean="0"/>
              <a:t>);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8480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CREACION DE CADENAS EN C#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972072"/>
          </a:xfrm>
        </p:spPr>
        <p:txBody>
          <a:bodyPr>
            <a:normAutofit fontScale="92500" lnSpcReduction="10000"/>
          </a:bodyPr>
          <a:lstStyle/>
          <a:p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( </a:t>
            </a:r>
            <a:r>
              <a:rPr lang="es-ES" dirty="0" err="1" smtClean="0"/>
              <a:t>char</a:t>
            </a:r>
            <a:r>
              <a:rPr lang="es-ES" dirty="0" smtClean="0"/>
              <a:t> [ ] </a:t>
            </a:r>
            <a:r>
              <a:rPr lang="es-ES" dirty="0" err="1" smtClean="0"/>
              <a:t>arr</a:t>
            </a:r>
            <a:r>
              <a:rPr lang="es-ES" dirty="0" smtClean="0"/>
              <a:t> , </a:t>
            </a:r>
            <a:r>
              <a:rPr lang="es-ES" dirty="0" err="1" smtClean="0"/>
              <a:t>int</a:t>
            </a:r>
            <a:r>
              <a:rPr lang="es-ES" dirty="0" smtClean="0"/>
              <a:t> desde , </a:t>
            </a:r>
            <a:r>
              <a:rPr lang="es-ES" dirty="0" err="1" smtClean="0"/>
              <a:t>int</a:t>
            </a:r>
            <a:r>
              <a:rPr lang="es-ES" dirty="0" smtClean="0"/>
              <a:t> longitud) </a:t>
            </a:r>
          </a:p>
          <a:p>
            <a:r>
              <a:rPr lang="es-ES" dirty="0" smtClean="0"/>
              <a:t>Crea una nueva instancia de la clase </a:t>
            </a:r>
            <a:r>
              <a:rPr lang="es-ES" dirty="0" err="1" smtClean="0"/>
              <a:t>String</a:t>
            </a:r>
            <a:r>
              <a:rPr lang="es-ES" dirty="0" smtClean="0"/>
              <a:t> con los caracteres almacenados en un </a:t>
            </a:r>
            <a:r>
              <a:rPr lang="es-ES" dirty="0" err="1" smtClean="0"/>
              <a:t>array</a:t>
            </a:r>
            <a:r>
              <a:rPr lang="es-ES" dirty="0" smtClean="0"/>
              <a:t>, desde la posición especificada por el parámetro desde y la longitud indicada mediante el parámetro longitud.</a:t>
            </a:r>
          </a:p>
          <a:p>
            <a:r>
              <a:rPr lang="es-ES" dirty="0" smtClean="0"/>
              <a:t>Ejemplo:</a:t>
            </a:r>
          </a:p>
          <a:p>
            <a:r>
              <a:rPr lang="es-ES" dirty="0" err="1" smtClean="0"/>
              <a:t>char</a:t>
            </a:r>
            <a:r>
              <a:rPr lang="es-ES" dirty="0" smtClean="0"/>
              <a:t> [ ] </a:t>
            </a:r>
            <a:r>
              <a:rPr lang="es-ES" dirty="0" err="1" smtClean="0"/>
              <a:t>arr</a:t>
            </a:r>
            <a:r>
              <a:rPr lang="es-ES" dirty="0" smtClean="0"/>
              <a:t> = { 'E', 's', 't', 'a', ' ', 'e', 's',' ', 'u', 'n', 'a', ' ', </a:t>
            </a:r>
          </a:p>
          <a:p>
            <a:r>
              <a:rPr lang="es-ES" dirty="0" smtClean="0"/>
              <a:t>                         'p', 'r', 'u', 'e', 'b', 'a' };</a:t>
            </a:r>
          </a:p>
          <a:p>
            <a:r>
              <a:rPr lang="es-ES" dirty="0" err="1" smtClean="0"/>
              <a:t>string</a:t>
            </a:r>
            <a:r>
              <a:rPr lang="es-ES" dirty="0" smtClean="0"/>
              <a:t> </a:t>
            </a:r>
            <a:r>
              <a:rPr lang="es-ES" dirty="0" err="1" smtClean="0"/>
              <a:t>oracion</a:t>
            </a:r>
            <a:r>
              <a:rPr lang="es-ES" dirty="0" smtClean="0"/>
              <a:t> = new </a:t>
            </a:r>
            <a:r>
              <a:rPr lang="es-ES" dirty="0" err="1" smtClean="0"/>
              <a:t>string</a:t>
            </a:r>
            <a:r>
              <a:rPr lang="es-ES" dirty="0" smtClean="0"/>
              <a:t>(arr,8,10);</a:t>
            </a:r>
          </a:p>
          <a:p>
            <a:r>
              <a:rPr lang="es-ES" dirty="0" err="1" smtClean="0"/>
              <a:t>Console.WriteLine</a:t>
            </a:r>
            <a:r>
              <a:rPr lang="es-ES" dirty="0" smtClean="0"/>
              <a:t>(</a:t>
            </a:r>
            <a:r>
              <a:rPr lang="es-ES" dirty="0" err="1" smtClean="0"/>
              <a:t>oracion</a:t>
            </a:r>
            <a:r>
              <a:rPr lang="es-ES" dirty="0" smtClean="0"/>
              <a:t>);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62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340768"/>
            <a:ext cx="8929718" cy="5302942"/>
          </a:xfrm>
        </p:spPr>
        <p:txBody>
          <a:bodyPr>
            <a:normAutofit/>
          </a:bodyPr>
          <a:lstStyle/>
          <a:p>
            <a:r>
              <a:rPr lang="es-ES" dirty="0" smtClean="0"/>
              <a:t>La comparación de cadenas se basa en el orden numérico del código de caracteres; es decir, que al comparar cadenas, C# va comparando sucesivamente los códigos Unicode de los caracteres correspondientes en ambas cadenas y si encuentra un carácter diferente o una de las </a:t>
            </a:r>
            <a:r>
              <a:rPr lang="es-ES" dirty="0" smtClean="0"/>
              <a:t>cadenas finaliza, detiene </a:t>
            </a:r>
            <a:r>
              <a:rPr lang="es-ES" dirty="0" smtClean="0"/>
              <a:t>la comparación</a:t>
            </a:r>
            <a:r>
              <a:rPr lang="es-ES" dirty="0" smtClean="0"/>
              <a:t>.</a:t>
            </a:r>
          </a:p>
          <a:p>
            <a:r>
              <a:rPr lang="es-ES" dirty="0" smtClean="0"/>
              <a:t>Para </a:t>
            </a:r>
            <a:r>
              <a:rPr lang="es-ES" dirty="0" smtClean="0"/>
              <a:t>que dos cadenas sean iguales  han de tener el mismo número de caracteres y cada carácter de una ser igual al correspondiente carácter de la otra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67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DE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51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Al comparar cadenas, la presencia de un carácter, aunque sea el espacio en blanco, se considera mayor que su ausencia. Además la comparación de cadenas distingue entre mayúsculas y minúsculas, puesto que su código no es el mismo, las mayúsculas tienen un número de código menor que las minúsculas. </a:t>
            </a:r>
          </a:p>
          <a:p>
            <a:r>
              <a:rPr lang="es-ES" dirty="0" smtClean="0"/>
              <a:t>Para comparar cadenas, pueden usarse tanto el método </a:t>
            </a:r>
            <a:r>
              <a:rPr lang="es-ES" dirty="0" err="1" smtClean="0"/>
              <a:t>Equals</a:t>
            </a:r>
            <a:r>
              <a:rPr lang="es-ES" dirty="0" smtClean="0"/>
              <a:t> como el operador = = ; ambos comparan las cadenas para ver si tienen el mismo valor. Ejemplo: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354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err="1" smtClean="0"/>
              <a:t>char</a:t>
            </a:r>
            <a:r>
              <a:rPr lang="es-ES" dirty="0" smtClean="0"/>
              <a:t> [ ] </a:t>
            </a:r>
            <a:r>
              <a:rPr lang="es-ES" dirty="0" err="1" smtClean="0"/>
              <a:t>arr</a:t>
            </a:r>
            <a:r>
              <a:rPr lang="es-ES" dirty="0" smtClean="0"/>
              <a:t> = {'M', 'e', 'j', 'i', 'c', 'a', '</a:t>
            </a:r>
            <a:r>
              <a:rPr lang="es-ES" dirty="0" err="1" smtClean="0"/>
              <a:t>n','o</a:t>
            </a:r>
            <a:r>
              <a:rPr lang="es-ES" dirty="0" smtClean="0"/>
              <a:t>', 's'};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nombre1 = "Juan";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ciudad1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nombre2 = "Juana";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ciudad2 = new </a:t>
            </a:r>
            <a:r>
              <a:rPr lang="es-ES" dirty="0" err="1" smtClean="0"/>
              <a:t>string</a:t>
            </a:r>
            <a:r>
              <a:rPr lang="es-ES" dirty="0" smtClean="0"/>
              <a:t>(</a:t>
            </a:r>
            <a:r>
              <a:rPr lang="es-ES" dirty="0" err="1" smtClean="0"/>
              <a:t>arr</a:t>
            </a:r>
            <a:r>
              <a:rPr lang="es-ES" dirty="0" smtClean="0"/>
              <a:t>);</a:t>
            </a:r>
          </a:p>
          <a:p>
            <a:pPr>
              <a:buNone/>
            </a:pPr>
            <a:r>
              <a:rPr lang="es-ES" dirty="0" smtClean="0"/>
              <a:t> // Comparación con </a:t>
            </a:r>
            <a:r>
              <a:rPr lang="es-ES" dirty="0" err="1" smtClean="0"/>
              <a:t>Equals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(ciudad1.Equals(ciudad2))</a:t>
            </a:r>
          </a:p>
          <a:p>
            <a:pPr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la misma ciudad", nombre1, nombre2);</a:t>
            </a:r>
          </a:p>
          <a:p>
            <a:pPr>
              <a:buNone/>
            </a:pPr>
            <a:r>
              <a:rPr lang="es-ES" dirty="0" err="1" smtClean="0"/>
              <a:t>else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distinta ciudad", nombre1, nombre2);</a:t>
            </a:r>
          </a:p>
          <a:p>
            <a:pPr>
              <a:buNone/>
            </a:pPr>
            <a:r>
              <a:rPr lang="es-ES" dirty="0" smtClean="0"/>
              <a:t> // comparación con = =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(ciudad1 == ciudad2)</a:t>
            </a:r>
          </a:p>
          <a:p>
            <a:pPr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la misma ciudad", nombre1, nombre2);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else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distinta ciudad", nombre1, nombre2);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28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COMPARACION DE CADENAS LEIDAS DESDE EL TECLADO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err="1" smtClean="0"/>
              <a:t>Console.WriteLine</a:t>
            </a:r>
            <a:r>
              <a:rPr lang="es-ES" dirty="0" smtClean="0"/>
              <a:t>("Digite el nombre");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nombre1 = </a:t>
            </a:r>
            <a:r>
              <a:rPr lang="es-ES" dirty="0" err="1" smtClean="0"/>
              <a:t>Console.ReadLine</a:t>
            </a:r>
            <a:r>
              <a:rPr lang="es-ES" dirty="0" smtClean="0"/>
              <a:t>();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Console.WriteLine</a:t>
            </a:r>
            <a:r>
              <a:rPr lang="es-ES" dirty="0" smtClean="0"/>
              <a:t>("Digite la ciudad");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ciudad1 = </a:t>
            </a:r>
            <a:r>
              <a:rPr lang="es-ES" dirty="0" err="1" smtClean="0"/>
              <a:t>Console.ReadLine</a:t>
            </a:r>
            <a:r>
              <a:rPr lang="es-ES" dirty="0" smtClean="0"/>
              <a:t>();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Console.WriteLine</a:t>
            </a:r>
            <a:r>
              <a:rPr lang="es-ES" dirty="0" smtClean="0"/>
              <a:t>("Digite el nombre");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string</a:t>
            </a:r>
            <a:r>
              <a:rPr lang="es-ES" dirty="0" smtClean="0"/>
              <a:t> nombre2 = </a:t>
            </a:r>
            <a:r>
              <a:rPr lang="es-ES" dirty="0" err="1" smtClean="0"/>
              <a:t>Console.ReadLine</a:t>
            </a:r>
            <a:r>
              <a:rPr lang="es-ES" dirty="0" smtClean="0"/>
              <a:t>();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err="1" smtClean="0"/>
              <a:t>Console.WriteLine</a:t>
            </a:r>
            <a:r>
              <a:rPr lang="es-ES" dirty="0" smtClean="0"/>
              <a:t>("Digite la ciudad");</a:t>
            </a:r>
          </a:p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string</a:t>
            </a:r>
            <a:r>
              <a:rPr lang="es-ES" dirty="0" smtClean="0"/>
              <a:t> ciudad2 = </a:t>
            </a:r>
            <a:r>
              <a:rPr lang="es-ES" dirty="0" err="1" smtClean="0"/>
              <a:t>Console.ReadLine</a:t>
            </a:r>
            <a:r>
              <a:rPr lang="es-ES" dirty="0" smtClean="0"/>
              <a:t>();</a:t>
            </a:r>
          </a:p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if</a:t>
            </a:r>
            <a:r>
              <a:rPr lang="es-ES" dirty="0" smtClean="0"/>
              <a:t>(ciudad1 == ciudad2)</a:t>
            </a:r>
          </a:p>
          <a:p>
            <a:pPr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la misma ciudad", nombre1, nombre2);</a:t>
            </a:r>
          </a:p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else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Console.WriteLine</a:t>
            </a:r>
            <a:r>
              <a:rPr lang="es-ES" dirty="0" smtClean="0"/>
              <a:t>("{0} y {1} son de distinta ciudad", nombre1, nombre2);</a:t>
            </a:r>
          </a:p>
          <a:p>
            <a:pPr>
              <a:buNone/>
            </a:pPr>
            <a:r>
              <a:rPr lang="es-ES" dirty="0" smtClean="0"/>
              <a:t>  </a:t>
            </a:r>
            <a:r>
              <a:rPr lang="es-ES" dirty="0" err="1" smtClean="0"/>
              <a:t>Console.ReadKey</a:t>
            </a:r>
            <a:r>
              <a:rPr lang="es-ES" dirty="0" smtClean="0"/>
              <a:t>();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PRN115/2019. Ing. Asencio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65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2168</Words>
  <Application>Microsoft Office PowerPoint</Application>
  <PresentationFormat>Presentación en pantalla (4:3)</PresentationFormat>
  <Paragraphs>261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CADENAS EN C#</vt:lpstr>
      <vt:lpstr>LAS CADENAS EN C#</vt:lpstr>
      <vt:lpstr>CREACION DE CADENAS EN C#</vt:lpstr>
      <vt:lpstr>CREACION DE CADENAS EN C#</vt:lpstr>
      <vt:lpstr>CREACION DE CADENAS EN C#</vt:lpstr>
      <vt:lpstr>COMPARACION DE CADENAS</vt:lpstr>
      <vt:lpstr>COMPARACION DE CADENAS</vt:lpstr>
      <vt:lpstr>Presentación de PowerPoint</vt:lpstr>
      <vt:lpstr>COMPARACION DE CADENAS LEIDAS DESDE EL TECLADO</vt:lpstr>
      <vt:lpstr>COMPARACION DE CADENAS</vt:lpstr>
      <vt:lpstr>COMPARACION DE CADENAS</vt:lpstr>
      <vt:lpstr>CONCATENACION DE CADENAS</vt:lpstr>
      <vt:lpstr>Presentación de PowerPoint</vt:lpstr>
      <vt:lpstr>Presentación de PowerPoint</vt:lpstr>
      <vt:lpstr>CONCATENACION DE CADENAS</vt:lpstr>
      <vt:lpstr>CONVERSION DE CADENAS</vt:lpstr>
      <vt:lpstr>CONVERSION DE CADENAS</vt:lpstr>
      <vt:lpstr>Presentación de PowerPoint</vt:lpstr>
      <vt:lpstr>CORRECCION DE CADENAS</vt:lpstr>
      <vt:lpstr>CORRECCION DE CADENAS</vt:lpstr>
      <vt:lpstr>CORRECCION DE CADENAS</vt:lpstr>
      <vt:lpstr>CORRECCION DE CADENAS</vt:lpstr>
      <vt:lpstr>CORRECCION DE CADENAS</vt:lpstr>
      <vt:lpstr>CORRECCION DE CADENAS</vt:lpstr>
      <vt:lpstr>CORRECCION DE CADENAS</vt:lpstr>
      <vt:lpstr>CORRECCION DE CADENAS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CADENAS EN C#</dc:title>
  <dc:creator>Ruben</dc:creator>
  <cp:lastModifiedBy>Ruben</cp:lastModifiedBy>
  <cp:revision>5</cp:revision>
  <dcterms:created xsi:type="dcterms:W3CDTF">2019-11-18T02:28:52Z</dcterms:created>
  <dcterms:modified xsi:type="dcterms:W3CDTF">2019-11-18T04:05:40Z</dcterms:modified>
</cp:coreProperties>
</file>